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Ubuntu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07109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13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70745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90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30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94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36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52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50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8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69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3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15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2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51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043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80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505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046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410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sz="1200" dirty="0">
              <a:solidFill>
                <a:schemeClr val="dk1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3724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sz="1200" dirty="0">
              <a:solidFill>
                <a:srgbClr val="3A585F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909650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6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876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657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375744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29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46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04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79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236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318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66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20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8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066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8434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ru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171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454795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sz="1200" dirty="0">
              <a:solidFill>
                <a:schemeClr val="dk1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52311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46882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51422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831687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lang="ru" sz="1200" dirty="0">
              <a:solidFill>
                <a:srgbClr val="3A585F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405375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7451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600864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30516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lang="ru" sz="1200" dirty="0"/>
          </a:p>
        </p:txBody>
      </p:sp>
    </p:spTree>
    <p:extLst>
      <p:ext uri="{BB962C8B-B14F-4D97-AF65-F5344CB8AC3E}">
        <p14:creationId xmlns:p14="http://schemas.microsoft.com/office/powerpoint/2010/main" val="2650240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628181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893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9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97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71730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950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79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CF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extensions/devtool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1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solidFill>
                  <a:srgbClr val="45828E"/>
                </a:solidFill>
              </a:rPr>
              <a:t>Build cross platform desktop apps with web technologies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12687"/>
            <a:ext cx="57150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749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Auto Update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887" y="1452562"/>
            <a:ext cx="22383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749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Crash reporting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249" y="1831549"/>
            <a:ext cx="1480400" cy="14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749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Debugging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5249" y="1831549"/>
            <a:ext cx="1480400" cy="14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Принцип работы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Main Process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lvl="0" indent="457200">
              <a:spcBef>
                <a:spcPts val="0"/>
              </a:spcBef>
              <a:buNone/>
            </a:pPr>
            <a:r>
              <a:rPr lang="ru" b="1">
                <a:solidFill>
                  <a:schemeClr val="dk1"/>
                </a:solidFill>
              </a:rPr>
              <a:t>Main process</a:t>
            </a:r>
            <a:r>
              <a:rPr lang="ru">
                <a:solidFill>
                  <a:schemeClr val="dk1"/>
                </a:solidFill>
              </a:rPr>
              <a:t> отвечает за интеграцию и взаимодействие с GUI операционной системы, за создание web pages.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Renderer Process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В Electron каждая web page работает в своем собственном процессе, который называется</a:t>
            </a:r>
            <a:r>
              <a:rPr lang="ru" b="1">
                <a:solidFill>
                  <a:schemeClr val="dk1"/>
                </a:solidFill>
              </a:rPr>
              <a:t> renderer process.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25" y="95350"/>
            <a:ext cx="5723974" cy="48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Hello World!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Установка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ru" sz="1400">
                <a:solidFill>
                  <a:schemeClr val="dk1"/>
                </a:solidFill>
              </a:rPr>
              <a:t># npm install electron-prebuilt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Структура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443037"/>
            <a:ext cx="72771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820875" y="1353550"/>
            <a:ext cx="7649700" cy="13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3873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Electron - это фреймворк, предназначенный для создания нативных десктопных приложений используя веб технологии: JavaScript, HTML и CSS. 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8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/>
              <a:t>Что такое Electron?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175" y="2566499"/>
            <a:ext cx="2443650" cy="2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050" y="3444375"/>
            <a:ext cx="687900" cy="6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package.json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395412"/>
            <a:ext cx="73342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main.js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33350"/>
            <a:ext cx="56007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index.html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12" y="1017725"/>
            <a:ext cx="7313173" cy="38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Запуск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ru" sz="1400" dirty="0" smtClean="0">
                <a:solidFill>
                  <a:schemeClr val="dk1"/>
                </a:solidFill>
              </a:rPr>
              <a:t># electron </a:t>
            </a:r>
            <a:r>
              <a:rPr lang="ru" b="1" dirty="0" smtClean="0">
                <a:solidFill>
                  <a:schemeClr val="dk1"/>
                </a:solidFill>
              </a:rPr>
              <a:t>.</a:t>
            </a:r>
            <a:endParaRPr lang="en-US" b="1" dirty="0" smtClean="0">
              <a:solidFill>
                <a:schemeClr val="dk1"/>
              </a:solidFill>
            </a:endParaRPr>
          </a:p>
          <a:p>
            <a:pPr indent="457200"/>
            <a:r>
              <a:rPr lang="ru" b="1" i="1" dirty="0">
                <a:solidFill>
                  <a:srgbClr val="CCCCCC"/>
                </a:solidFill>
              </a:rPr>
              <a:t>// </a:t>
            </a:r>
            <a:r>
              <a:rPr lang="ru" i="1" dirty="0">
                <a:solidFill>
                  <a:srgbClr val="CCCCCC"/>
                </a:solidFill>
              </a:rPr>
              <a:t>or</a:t>
            </a:r>
          </a:p>
          <a:p>
            <a:pPr indent="457200"/>
            <a:r>
              <a:rPr lang="ru" dirty="0">
                <a:solidFill>
                  <a:schemeClr val="dk1"/>
                </a:solidFill>
              </a:rPr>
              <a:t># ./node_modules/.bin/electron </a:t>
            </a:r>
            <a:r>
              <a:rPr lang="ru" b="1" dirty="0" smtClean="0">
                <a:solidFill>
                  <a:schemeClr val="dk1"/>
                </a:solidFill>
              </a:rPr>
              <a:t>.</a:t>
            </a:r>
            <a:r>
              <a:rPr lang="ru" i="1" dirty="0">
                <a:solidFill>
                  <a:srgbClr val="CCCCCC"/>
                </a:solidFill>
              </a:rPr>
              <a:t>	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800" y="617100"/>
            <a:ext cx="5212400" cy="39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Application Packaging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electron-packager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electron-builder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grunt-electron-builder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gulp-electron</a:t>
            </a:r>
          </a:p>
          <a:p>
            <a:pPr marR="0" lvl="0" algn="l" rtl="0">
              <a:lnSpc>
                <a:spcPct val="130000"/>
              </a:lnSpc>
              <a:spcBef>
                <a:spcPts val="2300"/>
              </a:spcBef>
              <a:spcAft>
                <a:spcPts val="50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CCCCCC"/>
                </a:solidFill>
              </a:rPr>
              <a:t>// command line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# electron-packager &lt;sourcedir&gt; &lt;appname&gt; --platform=&lt;platform&gt; --arch=&lt;arch&gt; [optional flags...]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Application Packaging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3873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 dirty="0" smtClean="0">
                <a:solidFill>
                  <a:schemeClr val="dk1"/>
                </a:solidFill>
              </a:rPr>
              <a:t># </a:t>
            </a:r>
            <a:r>
              <a:rPr lang="ru" sz="1400" dirty="0">
                <a:solidFill>
                  <a:schemeClr val="dk1"/>
                </a:solidFill>
              </a:rPr>
              <a:t>npm install -g </a:t>
            </a:r>
            <a:r>
              <a:rPr lang="ru" sz="1400" dirty="0" smtClean="0">
                <a:solidFill>
                  <a:schemeClr val="dk1"/>
                </a:solidFill>
              </a:rPr>
              <a:t>asar</a:t>
            </a:r>
            <a:endParaRPr lang="en-US" sz="1400" dirty="0" smtClean="0">
              <a:solidFill>
                <a:schemeClr val="dk1"/>
              </a:solidFill>
            </a:endParaRPr>
          </a:p>
          <a:p>
            <a:pPr indent="387350">
              <a:buClr>
                <a:schemeClr val="dk1"/>
              </a:buClr>
              <a:buSzPct val="78571"/>
            </a:pPr>
            <a:r>
              <a:rPr lang="ru" sz="1400" dirty="0">
                <a:solidFill>
                  <a:schemeClr val="dk1"/>
                </a:solidFill>
              </a:rPr>
              <a:t># asar pack your-app </a:t>
            </a:r>
            <a:r>
              <a:rPr lang="ru" sz="1400" dirty="0" smtClean="0">
                <a:solidFill>
                  <a:schemeClr val="dk1"/>
                </a:solidFill>
              </a:rPr>
              <a:t>app.asar</a:t>
            </a:r>
            <a:endParaRPr lang="ru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8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/>
              <a:t>История Electron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939300" y="1423425"/>
            <a:ext cx="7265400" cy="333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ru" sz="1800"/>
              <a:t>создан GitHub (2013)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ru" sz="1800"/>
              <a:t>Atom Shell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ru" sz="1800"/>
              <a:t>open sourced (May 2014)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ru" sz="1800"/>
              <a:t>Electron v1.0.0 (May 9th 2016)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Electron API</a:t>
            </a: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">
                <a:solidFill>
                  <a:srgbClr val="777777"/>
                </a:solidFill>
              </a:rPr>
              <a:t>Контролирует жизненный цикл приложения.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ru" sz="1400"/>
              <a:t>Main Process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2101937"/>
            <a:ext cx="68770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" sz="1400" dirty="0">
                <a:solidFill>
                  <a:schemeClr val="dk1"/>
                </a:solidFill>
              </a:rPr>
              <a:t>Events: </a:t>
            </a:r>
          </a:p>
          <a:p>
            <a:pPr marL="36000" lvl="0" indent="-30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ready</a:t>
            </a:r>
          </a:p>
          <a:p>
            <a:pPr marL="36000" lvl="0" indent="-30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before-quit</a:t>
            </a:r>
          </a:p>
          <a:p>
            <a:pPr marL="36000" lvl="0" indent="-30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window-all-closed</a:t>
            </a:r>
          </a:p>
          <a:p>
            <a:pPr marL="36000" lvl="0" indent="-30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will-quit</a:t>
            </a:r>
          </a:p>
          <a:p>
            <a:pPr marL="36000" lvl="0" indent="-30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quit</a:t>
            </a:r>
          </a:p>
          <a:p>
            <a:pPr marL="36000" lvl="0" indent="-30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…</a:t>
            </a:r>
          </a:p>
          <a:p>
            <a:pPr marL="36000" lvl="0" indent="-28575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ru" sz="1400"/>
              <a:t>Main Process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Methods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app.quit()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app.getAppPath()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app.getVersion()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app.setName(name)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app.addRecentDocument(path)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app.setUserTasks(tasks)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app.dock.setMenu(menu)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  <a:sym typeface="Ubuntu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BrowserWindow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777777"/>
                </a:solidFill>
              </a:rPr>
              <a:t>Создание и контролирование окна приложения.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200" y="1618650"/>
            <a:ext cx="7235575" cy="31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BrowserWindow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Options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width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height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resizable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movable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minimizable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maximizable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closable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show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  <a:sym typeface="Ubuntu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skipTaskbar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kiosk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title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icon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frame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autoHideMenuBar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webPreferences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  <a:sym typeface="Ubuntu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BrowserWindow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Events: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close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closed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responsive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hide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show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move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focus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blur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  <a:sym typeface="Ubuntu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enter-full-screen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leave-full-screen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minimize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swipe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  <a:sym typeface="Ubuntu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BrowserWindow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BrowserWindow instance properties:</a:t>
            </a:r>
          </a:p>
          <a:p>
            <a:pPr marL="457200" marR="0" lvl="0" indent="-304800" algn="l" rtl="0">
              <a:lnSpc>
                <a:spcPct val="130000"/>
              </a:lnSpc>
              <a:spcBef>
                <a:spcPts val="2300"/>
              </a:spcBef>
              <a:spcAft>
                <a:spcPts val="5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win.webContents - </a:t>
            </a:r>
            <a:r>
              <a:rPr lang="ru" sz="1200" dirty="0">
                <a:solidFill>
                  <a:srgbClr val="777777"/>
                </a:solidFill>
              </a:rPr>
              <a:t>модуль отображения и контролирование web page.</a:t>
            </a:r>
          </a:p>
          <a:p>
            <a:pPr marL="457200" marR="0" lvl="0" indent="-304800" algn="l" rtl="0">
              <a:lnSpc>
                <a:spcPct val="130000"/>
              </a:lnSpc>
              <a:spcBef>
                <a:spcPts val="2300"/>
              </a:spcBef>
              <a:spcAft>
                <a:spcPts val="5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win.id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rgbClr val="777777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BrowserWindow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BrowserWindow instance methods: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win.close()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win.focus()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win.blur()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win.isFocused()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win.show()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win.hide()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win.isVisible()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win.setMenu(menu)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win.flashFrame(flag)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win.setKiosk(flag)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win.isKiosk()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win.loadURL(url[, options])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win.setThumbarButtons(buttons)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win.setAutoHideMenuBar(hide)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win.setIgnoreMouseEvents(ignore)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....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dk1"/>
              </a:solidFill>
              <a:sym typeface="Ubuntu"/>
            </a:endParaRP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Взаимодействие между процессами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3873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 dirty="0">
                <a:solidFill>
                  <a:schemeClr val="dk1"/>
                </a:solidFill>
              </a:rPr>
              <a:t>В Electron есть несколько способов общения между main process и renderer processes. Модули </a:t>
            </a:r>
            <a:r>
              <a:rPr lang="ru" sz="1400" b="1" i="1" dirty="0">
                <a:solidFill>
                  <a:schemeClr val="dk1"/>
                </a:solidFill>
              </a:rPr>
              <a:t>ipcRenderer </a:t>
            </a:r>
            <a:r>
              <a:rPr lang="ru" sz="1400" dirty="0">
                <a:solidFill>
                  <a:schemeClr val="dk1"/>
                </a:solidFill>
              </a:rPr>
              <a:t>и </a:t>
            </a:r>
            <a:r>
              <a:rPr lang="ru" sz="1400" b="1" i="1" dirty="0">
                <a:solidFill>
                  <a:schemeClr val="dk1"/>
                </a:solidFill>
              </a:rPr>
              <a:t>ipcMain </a:t>
            </a:r>
            <a:r>
              <a:rPr lang="ru" sz="1400" dirty="0">
                <a:solidFill>
                  <a:schemeClr val="dk1"/>
                </a:solidFill>
              </a:rPr>
              <a:t>обмениваются сообщениями, а </a:t>
            </a:r>
            <a:r>
              <a:rPr lang="ru" sz="1400" b="1" i="1" dirty="0">
                <a:solidFill>
                  <a:schemeClr val="dk1"/>
                </a:solidFill>
              </a:rPr>
              <a:t>remote </a:t>
            </a:r>
            <a:r>
              <a:rPr lang="ru" sz="1400" dirty="0">
                <a:solidFill>
                  <a:schemeClr val="dk1"/>
                </a:solidFill>
              </a:rPr>
              <a:t>модуль свзывает процессы по типу RPC.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b="1" dirty="0">
                <a:solidFill>
                  <a:schemeClr val="dk1"/>
                </a:solidFill>
              </a:rPr>
              <a:t>ipcRenderer</a:t>
            </a:r>
            <a:r>
              <a:rPr lang="ru" sz="1400" dirty="0">
                <a:solidFill>
                  <a:schemeClr val="dk1"/>
                </a:solidFill>
              </a:rPr>
              <a:t>  - renderer process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b="1" dirty="0">
                <a:solidFill>
                  <a:schemeClr val="dk1"/>
                </a:solidFill>
              </a:rPr>
              <a:t>ipcMain</a:t>
            </a:r>
            <a:r>
              <a:rPr lang="ru" sz="1400" dirty="0">
                <a:solidFill>
                  <a:schemeClr val="dk1"/>
                </a:solidFill>
              </a:rPr>
              <a:t> - main process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b="1" dirty="0">
                <a:solidFill>
                  <a:schemeClr val="dk1"/>
                </a:solidFill>
              </a:rPr>
              <a:t>remote</a:t>
            </a:r>
            <a:r>
              <a:rPr lang="ru" sz="1400" dirty="0">
                <a:solidFill>
                  <a:schemeClr val="dk1"/>
                </a:solidFill>
              </a:rPr>
              <a:t> - renderer process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8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/>
              <a:t>ELECTRON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775" y="1118250"/>
            <a:ext cx="2485949" cy="24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475" y="1510987"/>
            <a:ext cx="1770325" cy="17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930200" y="1295775"/>
            <a:ext cx="1073700" cy="213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0">
                <a:solidFill>
                  <a:srgbClr val="999999"/>
                </a:solidFill>
              </a:rPr>
              <a:t>+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816350" y="3604200"/>
            <a:ext cx="10737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800"/>
              <a:t>node.js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121550" y="3604200"/>
            <a:ext cx="13710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800"/>
              <a:t>chromium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99" y="126624"/>
            <a:ext cx="7885199" cy="48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Remote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777777"/>
                </a:solidFill>
              </a:rPr>
              <a:t>Использование main process модулей в renderer process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Renderer Process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2016975"/>
            <a:ext cx="74104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autoUpdater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400" dirty="0" smtClean="0">
                <a:solidFill>
                  <a:schemeClr val="dk1"/>
                </a:solidFill>
              </a:rPr>
              <a:t>Requires</a:t>
            </a:r>
            <a:r>
              <a:rPr lang="ru" sz="1400" dirty="0">
                <a:solidFill>
                  <a:schemeClr val="dk1"/>
                </a:solidFill>
              </a:rPr>
              <a:t>: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HTTP server API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code-sign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installer (for Windows)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Server Response: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880" y="3002039"/>
            <a:ext cx="5986332" cy="179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autoUpdater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r>
              <a:rPr lang="ru" sz="1400" dirty="0">
                <a:solidFill>
                  <a:schemeClr val="dk1"/>
                </a:solidFill>
              </a:rPr>
              <a:t>Events: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error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checking-for-update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update-available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update-not-available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update-downloaded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Process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r>
              <a:rPr lang="ru" sz="1400" dirty="0">
                <a:solidFill>
                  <a:schemeClr val="dk1"/>
                </a:solidFill>
              </a:rPr>
              <a:t>Methods: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autoUpdater.setFeedURL(url)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autoUpdater.checkForUpdates()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autoUpdater.quitAndInstall()</a:t>
            </a: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Installer (for Windows)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electron-winstaller</a:t>
            </a:r>
          </a:p>
          <a:p>
            <a:pPr marL="457200" lvl="0" indent="-30480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 smtClean="0">
                <a:solidFill>
                  <a:schemeClr val="dk1"/>
                </a:solidFill>
              </a:rPr>
              <a:t>grunt-electron-installer</a:t>
            </a:r>
            <a:endParaRPr lang="en-US" sz="1400" dirty="0">
              <a:solidFill>
                <a:schemeClr val="dk1"/>
              </a:solidFill>
            </a:endParaRPr>
          </a:p>
          <a:p>
            <a:pPr marL="457200" lvl="0" indent="-30480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dk1"/>
                </a:solidFill>
              </a:rPr>
              <a:t>…</a:t>
            </a:r>
            <a:endParaRPr lang="ru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ru"/>
              <a:t>crashReporter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777777"/>
                </a:solidFill>
              </a:rPr>
              <a:t>Отсылает отчеты о сбоях на удаленный сервер.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5900" y="637475"/>
            <a:ext cx="4256400" cy="3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Main &amp; Renderer Processes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8325"/>
            <a:ext cx="74676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Electron API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Accelerator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Global Shortcut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Dialog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Menu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Tray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Desktop Capturer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Shell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</a:endParaRPr>
          </a:p>
          <a:p>
            <a:pPr marL="152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r>
              <a:rPr lang="ru" sz="1400" dirty="0">
                <a:solidFill>
                  <a:schemeClr val="dk1"/>
                </a:solidFill>
              </a:rPr>
              <a:t>Больше на </a:t>
            </a:r>
            <a:r>
              <a:rPr lang="ru" sz="1400" dirty="0">
                <a:solidFill>
                  <a:srgbClr val="00B0F0"/>
                </a:solidFill>
              </a:rPr>
              <a:t>http://electron.atom.io/docs</a:t>
            </a: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Native Node Modules</a:t>
            </a:r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4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indent="457200" rtl="0">
              <a:lnSpc>
                <a:spcPct val="14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# npm install --save-dev </a:t>
            </a:r>
            <a:r>
              <a:rPr lang="ru" sz="1400" b="1" dirty="0">
                <a:solidFill>
                  <a:schemeClr val="dk1"/>
                </a:solidFill>
              </a:rPr>
              <a:t>electron-rebuild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1" dirty="0">
                <a:solidFill>
                  <a:srgbClr val="CCCCCC"/>
                </a:solidFill>
              </a:rPr>
              <a:t>//</a:t>
            </a:r>
            <a:r>
              <a:rPr lang="ru" i="1" dirty="0">
                <a:solidFill>
                  <a:srgbClr val="CCCCCC"/>
                </a:solidFill>
              </a:rPr>
              <a:t> </a:t>
            </a:r>
            <a:r>
              <a:rPr lang="ru" sz="1200" i="1" dirty="0">
                <a:solidFill>
                  <a:srgbClr val="CCCCCC"/>
                </a:solidFill>
              </a:rPr>
              <a:t>every time after install native module</a:t>
            </a:r>
          </a:p>
          <a:p>
            <a:pPr lvl="0" indent="457200" rtl="0">
              <a:lnSpc>
                <a:spcPct val="14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# ./node_modules/.bin/</a:t>
            </a:r>
            <a:r>
              <a:rPr lang="ru" sz="1400" b="1" dirty="0">
                <a:solidFill>
                  <a:schemeClr val="dk1"/>
                </a:solidFill>
              </a:rPr>
              <a:t>electron-rebuild</a:t>
            </a:r>
          </a:p>
          <a:p>
            <a:pPr lvl="0" indent="387350" rtl="0">
              <a:lnSpc>
                <a:spcPct val="145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Debuging Electron App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Electron включает в себя стандартный </a:t>
            </a:r>
            <a:r>
              <a:rPr lang="ru" sz="1400" dirty="0">
                <a:solidFill>
                  <a:schemeClr val="dk1"/>
                </a:solidFill>
                <a:hlinkClick r:id="rId3"/>
              </a:rPr>
              <a:t>Chrome DevTools Extension</a:t>
            </a:r>
            <a:r>
              <a:rPr lang="ru" sz="1400" dirty="0">
                <a:solidFill>
                  <a:schemeClr val="dk1"/>
                </a:solidFill>
              </a:rPr>
              <a:t>.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Добавление DevTools Extension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debug main process (--debug=[port]; --debug-brk=[port])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Devtron (IPC monitor; Event inspector; App Linter; Require graph)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50" y="3004000"/>
            <a:ext cx="1568900" cy="15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Testing Electron App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r>
              <a:rPr lang="ru" sz="1400" dirty="0">
                <a:solidFill>
                  <a:schemeClr val="dk1"/>
                </a:solidFill>
              </a:rPr>
              <a:t>Spectron - это Electron Testing Framework основаный на ChromeDriver и WebDriverIO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Весь список Chromium и Electron APIs доступен для тестов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Взаимодействие с несколькими окнами из одного теста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Может быть использован с любыми библиотеками для тестов (Mocha, Jasmine, AVA, Chai)</a:t>
            </a:r>
          </a:p>
          <a:p>
            <a:pPr marL="457200" lvl="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547" y="3003999"/>
            <a:ext cx="1568900" cy="15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8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/>
              <a:t>ELECTRON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775" y="1118250"/>
            <a:ext cx="2485949" cy="24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475" y="1510987"/>
            <a:ext cx="1770325" cy="17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930200" y="1295775"/>
            <a:ext cx="1073700" cy="213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0">
                <a:solidFill>
                  <a:srgbClr val="999999"/>
                </a:solidFill>
              </a:rPr>
              <a:t>+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1816350" y="3604200"/>
            <a:ext cx="10737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800"/>
              <a:t>node.js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121550" y="3604200"/>
            <a:ext cx="13710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800" strike="sngStrike">
                <a:solidFill>
                  <a:srgbClr val="666666"/>
                </a:solidFill>
              </a:rPr>
              <a:t>chromium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527750" y="3915175"/>
            <a:ext cx="2750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800">
                <a:latin typeface="Consolas"/>
                <a:ea typeface="Consolas"/>
                <a:cs typeface="Consolas"/>
                <a:sym typeface="Consolas"/>
              </a:rPr>
              <a:t>libchromiumcontent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Photon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74" y="1201050"/>
            <a:ext cx="6176800" cy="376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Electron vs nw.js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Точка входа в приложение: js vs html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web pages: libchromiumcontent vs Chromium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Node Integration: node_bindings vs patching Chromium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dk1"/>
                </a:solidFill>
              </a:rPr>
              <a:t>Context: Multi-context vs Single-context</a:t>
            </a: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endParaRPr lang="en-US" sz="1400" dirty="0" smtClean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endParaRPr sz="1400" dirty="0">
              <a:solidFill>
                <a:schemeClr val="dk1"/>
              </a:solidFill>
            </a:endParaRPr>
          </a:p>
          <a:p>
            <a:pPr marL="457200" indent="-304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85714"/>
            </a:pPr>
            <a:r>
              <a:rPr lang="ru" sz="1400" dirty="0">
                <a:solidFill>
                  <a:schemeClr val="dk1"/>
                </a:solidFill>
              </a:rPr>
              <a:t>http://tangiblejs.com/posts/nw-js-and-electron-compared-2016-edition</a:t>
            </a: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Сделаны на Electron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" y="1928812"/>
            <a:ext cx="79343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698600" y="3982075"/>
            <a:ext cx="3877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Больше на </a:t>
            </a:r>
            <a:r>
              <a:rPr lang="ru" i="1">
                <a:solidFill>
                  <a:srgbClr val="4A86E8"/>
                </a:solidFill>
              </a:rPr>
              <a:t>http://electron.atom.io/apps</a:t>
            </a: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</a:t>
            </a:r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Спасибо за внимание!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Electron Features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749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HTML/CSS/JS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037" y="1499537"/>
            <a:ext cx="2496075" cy="22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749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Cross Platform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299" y="1432150"/>
            <a:ext cx="3643549" cy="2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749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Native Menu &amp;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Notifications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25" y="1675575"/>
            <a:ext cx="1792349" cy="17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612</Words>
  <Application>Microsoft Office PowerPoint</Application>
  <PresentationFormat>Экран (16:9)</PresentationFormat>
  <Paragraphs>222</Paragraphs>
  <Slides>54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8" baseType="lpstr">
      <vt:lpstr>Consolas</vt:lpstr>
      <vt:lpstr>Arial</vt:lpstr>
      <vt:lpstr>Ubuntu</vt:lpstr>
      <vt:lpstr>simple-light-2</vt:lpstr>
      <vt:lpstr>Презентация PowerPoint</vt:lpstr>
      <vt:lpstr>Что такое Electron?</vt:lpstr>
      <vt:lpstr>История Electron</vt:lpstr>
      <vt:lpstr>ELECTRON</vt:lpstr>
      <vt:lpstr>ELECTRON</vt:lpstr>
      <vt:lpstr>Electron Features</vt:lpstr>
      <vt:lpstr>HTML/CSS/JS</vt:lpstr>
      <vt:lpstr>Cross Platform</vt:lpstr>
      <vt:lpstr>Native Menu &amp; Notifications</vt:lpstr>
      <vt:lpstr>Auto Update</vt:lpstr>
      <vt:lpstr>Crash reporting</vt:lpstr>
      <vt:lpstr>Debugging</vt:lpstr>
      <vt:lpstr>Принцип работы</vt:lpstr>
      <vt:lpstr>Main Process</vt:lpstr>
      <vt:lpstr>Renderer Process</vt:lpstr>
      <vt:lpstr>Презентация PowerPoint</vt:lpstr>
      <vt:lpstr>Hello World!</vt:lpstr>
      <vt:lpstr>Установка</vt:lpstr>
      <vt:lpstr>Структура</vt:lpstr>
      <vt:lpstr>package.json</vt:lpstr>
      <vt:lpstr>main.js</vt:lpstr>
      <vt:lpstr>index.html</vt:lpstr>
      <vt:lpstr>Запуск</vt:lpstr>
      <vt:lpstr>Презентация PowerPoint</vt:lpstr>
      <vt:lpstr>Презентация PowerPoint</vt:lpstr>
      <vt:lpstr>Презентация PowerPoint</vt:lpstr>
      <vt:lpstr>Application Packaging</vt:lpstr>
      <vt:lpstr>Application Packaging</vt:lpstr>
      <vt:lpstr>Demo</vt:lpstr>
      <vt:lpstr>Electron API</vt:lpstr>
      <vt:lpstr>App</vt:lpstr>
      <vt:lpstr>App</vt:lpstr>
      <vt:lpstr>App</vt:lpstr>
      <vt:lpstr>BrowserWindow</vt:lpstr>
      <vt:lpstr>BrowserWindow</vt:lpstr>
      <vt:lpstr>BrowserWindow</vt:lpstr>
      <vt:lpstr>BrowserWindow</vt:lpstr>
      <vt:lpstr>BrowserWindow</vt:lpstr>
      <vt:lpstr>Взаимодействие между процессами</vt:lpstr>
      <vt:lpstr>Презентация PowerPoint</vt:lpstr>
      <vt:lpstr>Remote</vt:lpstr>
      <vt:lpstr>autoUpdater</vt:lpstr>
      <vt:lpstr>autoUpdater</vt:lpstr>
      <vt:lpstr>Installer (for Windows)</vt:lpstr>
      <vt:lpstr>crashReporter</vt:lpstr>
      <vt:lpstr>Electron API</vt:lpstr>
      <vt:lpstr>Native Node Modules</vt:lpstr>
      <vt:lpstr>Debuging Electron App</vt:lpstr>
      <vt:lpstr>Testing Electron App</vt:lpstr>
      <vt:lpstr>Photon</vt:lpstr>
      <vt:lpstr>Electron vs nw.js</vt:lpstr>
      <vt:lpstr>Сделаны на Electron</vt:lpstr>
      <vt:lpstr>Вопросы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Андрей Жемойтель</cp:lastModifiedBy>
  <cp:revision>5</cp:revision>
  <dcterms:modified xsi:type="dcterms:W3CDTF">2016-05-23T09:39:47Z</dcterms:modified>
</cp:coreProperties>
</file>